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BD682-B00C-4F46-A66F-D9B61ACB3FA6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6754C4-5707-40D3-918A-82A867B9A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«ЦЕННОСТНЫЕ ОРИЕНТАЦИИ»</a:t>
            </a:r>
            <a:br>
              <a:rPr lang="ru-RU" dirty="0" smtClean="0"/>
            </a:br>
            <a:r>
              <a:rPr lang="ru-RU" dirty="0" smtClean="0"/>
              <a:t>М. </a:t>
            </a:r>
            <a:r>
              <a:rPr lang="ru-RU" dirty="0" err="1" smtClean="0"/>
              <a:t>Рокича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Инструкция: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Вам предложены 2 списка из 18 пунктов в каждом с обозначением ценностей. Ваша задача – расставить их по порядку значимости для Вас как принципов, которыми Вы руководствуетесь в Вашей жизни. Внимательно изучите список и, выбрав ту ценность, которая для Вас наиболее значима, поместите ее на первое место. Затем выберите вторую по значимости ценность и поместите ее вслед за первой. Затем проделайте то же со всеми оставшимися ценностями. Наименее важная останется последней и займет 18 место. Разработайте не спеша, вдумчиво. Конечный результат должен отражать Вашу истинную позицию.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Список А (терминальные ценности):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60007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активная деятельная жизнь (полнота и эмоциональная насыщенность жизни);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жизненная мудрость (зрелость суждений и здравый смысл, достигаемые жизненным опытом);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здоровье (физическое и психическое);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 интересная работа;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5) красота природы и искусства (переживание прекрасного в природе и в искусстве);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6) любовь (духовная и физическая близость с любимым человеком);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7) материально обеспеченная жизнь (отсутствие материальных затруднений);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8) наличие хороших и верных друзей;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9) общественное признание (уважение окружающих, коллектива, товарищей по работе);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10) познание (возможность расширения своего образования, кругозора, общей культуры, интеллектуальное развитие);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11) продуктивная жизнь (максимально полное использование своих возможностей, сил и способностей);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12) развитие (работа над собой, постоянное физическое и духовное совершенствование);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13) развлечения (приятное, необременительное времяпрепровождение, отсутствие обязанностей);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14) свобода (самостоятельность, независимость в суждениях и поступках);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15) счастливая семейная жизнь;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16) счастье других (благосостояние, развитие и совершенствование других людей, всего народа, человечества в целом);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17) творчество (возможность творческой деятельности);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18) уверенность в себе (внутренняя гармония, свобода от внутренних противоречий, сомнений)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Список Б (инструментальные ценности):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1) аккуратность (чистоплотность), умение содержать в порядке вещи, порядок в делах; </a:t>
            </a:r>
          </a:p>
          <a:p>
            <a:pPr algn="just">
              <a:buNone/>
            </a:pPr>
            <a:r>
              <a:rPr lang="ru-RU" dirty="0" smtClean="0"/>
              <a:t>2) воспитанность (хорошие манеры); </a:t>
            </a:r>
          </a:p>
          <a:p>
            <a:pPr algn="just">
              <a:buNone/>
            </a:pPr>
            <a:r>
              <a:rPr lang="ru-RU" dirty="0" smtClean="0"/>
              <a:t>3) высокие запросы (высокие требования к жизни и высокие притязания); </a:t>
            </a:r>
          </a:p>
          <a:p>
            <a:pPr algn="just">
              <a:buNone/>
            </a:pPr>
            <a:r>
              <a:rPr lang="ru-RU" dirty="0" smtClean="0"/>
              <a:t>4) жизнерадостность (чувство юмора); </a:t>
            </a:r>
          </a:p>
          <a:p>
            <a:pPr algn="just">
              <a:buNone/>
            </a:pPr>
            <a:r>
              <a:rPr lang="ru-RU" dirty="0" smtClean="0"/>
              <a:t>5) исполнительность (дисциплинированность); </a:t>
            </a:r>
          </a:p>
          <a:p>
            <a:pPr algn="just">
              <a:buNone/>
            </a:pPr>
            <a:r>
              <a:rPr lang="ru-RU" dirty="0" smtClean="0"/>
              <a:t>6) независимость (способность действовать самостоятельно, решительно); </a:t>
            </a:r>
          </a:p>
          <a:p>
            <a:pPr algn="just">
              <a:buNone/>
            </a:pPr>
            <a:r>
              <a:rPr lang="ru-RU" dirty="0" smtClean="0"/>
              <a:t>7) непримиримость к недостаткам в себе и других; </a:t>
            </a:r>
          </a:p>
          <a:p>
            <a:pPr algn="just">
              <a:buNone/>
            </a:pPr>
            <a:r>
              <a:rPr lang="ru-RU" dirty="0" smtClean="0"/>
              <a:t>8) образованность (широта знаний, высокая общая культура); </a:t>
            </a:r>
          </a:p>
          <a:p>
            <a:pPr algn="just">
              <a:buNone/>
            </a:pPr>
            <a:r>
              <a:rPr lang="ru-RU" dirty="0" smtClean="0"/>
              <a:t>9) ответственность (чувство долга, умение держать слово); </a:t>
            </a:r>
          </a:p>
          <a:p>
            <a:pPr algn="just">
              <a:buNone/>
            </a:pPr>
            <a:r>
              <a:rPr lang="ru-RU" dirty="0" smtClean="0"/>
              <a:t>10) рационализм (умение здраво и логично мыслить, принимать обдуманные, рациональные решения); </a:t>
            </a:r>
          </a:p>
          <a:p>
            <a:pPr algn="just">
              <a:buNone/>
            </a:pPr>
            <a:r>
              <a:rPr lang="ru-RU" dirty="0" smtClean="0"/>
              <a:t>11) самоконтроль (сдержанность, самодисциплина); </a:t>
            </a:r>
          </a:p>
          <a:p>
            <a:pPr algn="just">
              <a:buNone/>
            </a:pPr>
            <a:r>
              <a:rPr lang="ru-RU" dirty="0" smtClean="0"/>
              <a:t>12) смелость в отстаивании своего мнения, взглядов; </a:t>
            </a:r>
          </a:p>
          <a:p>
            <a:pPr algn="just">
              <a:buNone/>
            </a:pPr>
            <a:r>
              <a:rPr lang="ru-RU" dirty="0" smtClean="0"/>
              <a:t>13) твердая воля (умение настоять на своем, не отступать перед трудностями); </a:t>
            </a:r>
          </a:p>
          <a:p>
            <a:pPr algn="just">
              <a:buNone/>
            </a:pPr>
            <a:r>
              <a:rPr lang="ru-RU" dirty="0" smtClean="0"/>
              <a:t>14) терпимость (к взглядам и мнениям других, умение прощать другим их ошибки и заблуждения); </a:t>
            </a:r>
          </a:p>
          <a:p>
            <a:pPr algn="just">
              <a:buNone/>
            </a:pPr>
            <a:r>
              <a:rPr lang="ru-RU" dirty="0" smtClean="0"/>
              <a:t>15) широта взглядов (умение понять чужую точку зрения, уважать иные вкусы, обычаи, привычки); </a:t>
            </a:r>
          </a:p>
          <a:p>
            <a:pPr algn="just">
              <a:buNone/>
            </a:pPr>
            <a:r>
              <a:rPr lang="ru-RU" dirty="0" smtClean="0"/>
              <a:t>16) честность (правдивость, искренность); </a:t>
            </a:r>
          </a:p>
          <a:p>
            <a:pPr algn="just">
              <a:buNone/>
            </a:pPr>
            <a:r>
              <a:rPr lang="ru-RU" dirty="0" smtClean="0"/>
              <a:t>17) эффективность в делах (трудолюбие, продуктивность в работе); </a:t>
            </a:r>
          </a:p>
          <a:p>
            <a:pPr algn="just">
              <a:buNone/>
            </a:pPr>
            <a:r>
              <a:rPr lang="ru-RU" dirty="0" smtClean="0"/>
              <a:t>18) чуткость (заботливость).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исследовании </a:t>
            </a:r>
            <a:r>
              <a:rPr lang="ru-RU" dirty="0" smtClean="0"/>
              <a:t>приняли </a:t>
            </a:r>
            <a:r>
              <a:rPr lang="ru-RU" dirty="0" smtClean="0"/>
              <a:t>участие студенты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первого и второго </a:t>
            </a:r>
            <a:r>
              <a:rPr lang="ru-RU" dirty="0" smtClean="0"/>
              <a:t>курсов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биологического </a:t>
            </a:r>
          </a:p>
          <a:p>
            <a:pPr algn="ctr">
              <a:buNone/>
            </a:pPr>
            <a:r>
              <a:rPr lang="ru-RU" dirty="0" smtClean="0"/>
              <a:t>и</a:t>
            </a:r>
          </a:p>
          <a:p>
            <a:pPr algn="ctr">
              <a:buNone/>
            </a:pPr>
            <a:r>
              <a:rPr lang="ru-RU" dirty="0" smtClean="0"/>
              <a:t>инженерно-педагогического </a:t>
            </a:r>
            <a:r>
              <a:rPr lang="ru-RU" dirty="0" smtClean="0"/>
              <a:t>факультетов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список 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228290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доровье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2) л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юбовь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счастливая семейная жизнь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4) наличие хороших и верных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друзей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уверенность в себе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активная деятельная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жизнь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материально обеспеченная жизнь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интересная работа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жизненная мудрость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10)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вобода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развитие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познание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творчество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продуктивная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жизнь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развлечения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16) красота природы 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искусства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общественное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признание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счастье других</a:t>
            </a:r>
            <a:endParaRPr lang="ru-RU" sz="3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список 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426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воспитанность</a:t>
            </a:r>
          </a:p>
          <a:p>
            <a:r>
              <a:rPr lang="ru-RU" dirty="0" smtClean="0"/>
              <a:t>2. жизнерадостность</a:t>
            </a:r>
          </a:p>
          <a:p>
            <a:r>
              <a:rPr lang="ru-RU" dirty="0" smtClean="0"/>
              <a:t>3. образованность</a:t>
            </a:r>
          </a:p>
          <a:p>
            <a:r>
              <a:rPr lang="ru-RU" dirty="0" smtClean="0"/>
              <a:t>4. честность</a:t>
            </a:r>
          </a:p>
          <a:p>
            <a:r>
              <a:rPr lang="ru-RU" dirty="0" smtClean="0"/>
              <a:t>5. ответственность</a:t>
            </a:r>
          </a:p>
          <a:p>
            <a:r>
              <a:rPr lang="ru-RU" dirty="0" smtClean="0"/>
              <a:t>6. аккуратность</a:t>
            </a:r>
          </a:p>
          <a:p>
            <a:r>
              <a:rPr lang="ru-RU" dirty="0" smtClean="0"/>
              <a:t>7. </a:t>
            </a:r>
            <a:r>
              <a:rPr lang="ru-RU" dirty="0" smtClean="0"/>
              <a:t>независимость</a:t>
            </a:r>
            <a:endParaRPr lang="ru-RU" dirty="0" smtClean="0"/>
          </a:p>
          <a:p>
            <a:r>
              <a:rPr lang="ru-RU" dirty="0" smtClean="0"/>
              <a:t>8. </a:t>
            </a:r>
            <a:r>
              <a:rPr lang="ru-RU" dirty="0" smtClean="0"/>
              <a:t>чуткость</a:t>
            </a:r>
            <a:endParaRPr lang="ru-RU" dirty="0" smtClean="0"/>
          </a:p>
          <a:p>
            <a:r>
              <a:rPr lang="ru-RU" dirty="0" smtClean="0"/>
              <a:t>9. </a:t>
            </a:r>
            <a:r>
              <a:rPr lang="ru-RU" dirty="0" smtClean="0"/>
              <a:t>исполнительность</a:t>
            </a:r>
            <a:endParaRPr lang="ru-RU" dirty="0" smtClean="0"/>
          </a:p>
          <a:p>
            <a:r>
              <a:rPr lang="ru-RU" dirty="0" smtClean="0"/>
              <a:t>10. </a:t>
            </a:r>
            <a:r>
              <a:rPr lang="ru-RU" dirty="0" smtClean="0"/>
              <a:t>рационализм</a:t>
            </a:r>
            <a:endParaRPr lang="ru-RU" dirty="0" smtClean="0"/>
          </a:p>
          <a:p>
            <a:r>
              <a:rPr lang="ru-RU" dirty="0" smtClean="0"/>
              <a:t>11. </a:t>
            </a:r>
            <a:r>
              <a:rPr lang="ru-RU" dirty="0" smtClean="0"/>
              <a:t>самоконтроль</a:t>
            </a:r>
            <a:endParaRPr lang="ru-RU" dirty="0" smtClean="0"/>
          </a:p>
          <a:p>
            <a:r>
              <a:rPr lang="ru-RU" dirty="0" smtClean="0"/>
              <a:t>12. </a:t>
            </a:r>
            <a:r>
              <a:rPr lang="ru-RU" dirty="0" smtClean="0"/>
              <a:t>т</a:t>
            </a:r>
            <a:r>
              <a:rPr lang="ru-RU" dirty="0" smtClean="0"/>
              <a:t>ерпимость</a:t>
            </a:r>
          </a:p>
          <a:p>
            <a:r>
              <a:rPr lang="ru-RU" dirty="0" smtClean="0"/>
              <a:t>13. эффективность в делах</a:t>
            </a:r>
          </a:p>
          <a:p>
            <a:r>
              <a:rPr lang="ru-RU" dirty="0" smtClean="0"/>
              <a:t>14. твердая воля</a:t>
            </a:r>
          </a:p>
          <a:p>
            <a:r>
              <a:rPr lang="ru-RU" dirty="0" smtClean="0"/>
              <a:t>15. смелость в отстаивании своего мнения</a:t>
            </a:r>
          </a:p>
          <a:p>
            <a:r>
              <a:rPr lang="ru-RU" dirty="0" smtClean="0"/>
              <a:t>16. </a:t>
            </a:r>
            <a:r>
              <a:rPr lang="ru-RU" dirty="0" smtClean="0"/>
              <a:t>широта взглядов</a:t>
            </a:r>
            <a:endParaRPr lang="ru-RU" dirty="0" smtClean="0"/>
          </a:p>
          <a:p>
            <a:r>
              <a:rPr lang="ru-RU" dirty="0" smtClean="0"/>
              <a:t>17. непримиримость к недостаткам в себе и других</a:t>
            </a:r>
          </a:p>
          <a:p>
            <a:r>
              <a:rPr lang="ru-RU" dirty="0" smtClean="0"/>
              <a:t>18. высокие запросы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</TotalTime>
  <Words>702</Words>
  <Application>Microsoft Office PowerPoint</Application>
  <PresentationFormat>Экран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МЕТОДИКА «ЦЕННОСТНЫЕ ОРИЕНТАЦИИ» М. Рокича </vt:lpstr>
      <vt:lpstr>Инструкция: </vt:lpstr>
      <vt:lpstr>Список А (терминальные ценности): </vt:lpstr>
      <vt:lpstr>Список Б (инструментальные ценности): </vt:lpstr>
      <vt:lpstr>Слайд 5</vt:lpstr>
      <vt:lpstr>Результаты список А </vt:lpstr>
      <vt:lpstr>Результаты список Б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«ЦЕННОСТНЫЕ ОРИЕНТАЦИИ» М. Рокича </dc:title>
  <dc:creator>User</dc:creator>
  <cp:lastModifiedBy>User</cp:lastModifiedBy>
  <cp:revision>8</cp:revision>
  <dcterms:created xsi:type="dcterms:W3CDTF">2013-02-07T13:48:28Z</dcterms:created>
  <dcterms:modified xsi:type="dcterms:W3CDTF">2013-02-23T14:58:45Z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79367</vt:lpwstr>
  </property>
  <property fmtid="{D5CDD505-2E9C-101B-9397-08002B2CF9AE}" name="NXPowerLiteSettings" pid="3">
    <vt:lpwstr>F5200358026400</vt:lpwstr>
  </property>
  <property fmtid="{D5CDD505-2E9C-101B-9397-08002B2CF9AE}" name="NXPowerLiteVersion" pid="4">
    <vt:lpwstr>D6.2.12</vt:lpwstr>
  </property>
</Properties>
</file>